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Roboto Medium"/>
      <p:regular r:id="rId15"/>
      <p:bold r:id="rId16"/>
      <p:italic r:id="rId17"/>
      <p:boldItalic r:id="rId18"/>
    </p:embeddedFont>
    <p:embeddedFont>
      <p:font typeface="Roboto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.fntdata"/><Relationship Id="rId11" Type="http://schemas.openxmlformats.org/officeDocument/2006/relationships/font" Target="fonts/Roboto-regular.fntdata"/><Relationship Id="rId22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regular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5.png>
</file>

<file path=ppt/media/image6.png>
</file>

<file path=ppt/media/image7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79797c4d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79797c4d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79797c4d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a79797c4d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Filtros em Imagens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209900" cy="36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pré processamento e filtragem permite analisar e extrair informações de imagens de forma simples, por exemplo contar culturas de </a:t>
            </a:r>
            <a:r>
              <a:rPr lang="pt-BR"/>
              <a:t>bactérias</a:t>
            </a:r>
            <a:r>
              <a:rPr lang="pt-BR"/>
              <a:t> ou fungos em placas de petri. Pensando nisso, faça um </a:t>
            </a:r>
            <a:r>
              <a:rPr lang="pt-BR"/>
              <a:t>algoritmo</a:t>
            </a:r>
            <a:r>
              <a:rPr lang="pt-BR"/>
              <a:t> que dado uma imagem do céu como a do próximo slide, retorne o número de estrelas presente.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Para isso aplique filtros visando melhorar a extração da informação e utilize a função de contornos para extrair o total de estrelas.</a:t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337700" cy="88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0" name="Google Shape;6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287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2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66" name="Google Shape;66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7" name="Google Shape;67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